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9" r:id="rId7"/>
    <p:sldId id="270" r:id="rId8"/>
    <p:sldId id="268" r:id="rId9"/>
    <p:sldId id="271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NOVO CANTO HÁ EM MEU SER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NOVO CANTO HÁ EM MEU SER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39E48B9-2125-4496-A649-D09C11F292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Toda culpa e todo o mal </a:t>
            </a:r>
          </a:p>
          <a:p>
            <a:r>
              <a:rPr lang="pt-BR" dirty="0"/>
              <a:t>Em Seu sangue, assim, lavou; </a:t>
            </a:r>
          </a:p>
          <a:p>
            <a:r>
              <a:rPr lang="pt-BR" dirty="0"/>
              <a:t>Que prazer, que paz, </a:t>
            </a:r>
          </a:p>
          <a:p>
            <a:r>
              <a:rPr lang="pt-BR" dirty="0"/>
              <a:t>Tanto amor me traz! </a:t>
            </a:r>
          </a:p>
          <a:p>
            <a:r>
              <a:rPr lang="pt-BR" dirty="0"/>
              <a:t>Novo canto há em meu ser!</a:t>
            </a:r>
          </a:p>
        </p:txBody>
      </p:sp>
    </p:spTree>
    <p:extLst>
      <p:ext uri="{BB962C8B-B14F-4D97-AF65-F5344CB8AC3E}">
        <p14:creationId xmlns:p14="http://schemas.microsoft.com/office/powerpoint/2010/main" val="2591366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NOVO CANTO HÁ EM MEU SER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Foram mui pesados os </a:t>
            </a:r>
          </a:p>
          <a:p>
            <a:r>
              <a:rPr lang="pt-BR" dirty="0"/>
              <a:t>meus fardos de aflição, </a:t>
            </a:r>
          </a:p>
          <a:p>
            <a:r>
              <a:rPr lang="pt-BR" dirty="0"/>
              <a:t>Mas supremo alívio, em </a:t>
            </a:r>
          </a:p>
          <a:p>
            <a:r>
              <a:rPr lang="pt-BR" dirty="0"/>
              <a:t>Cristo, achou meu coração!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NOVO CANTO HÁ EM MEU SER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B752283-827D-49BC-BF7C-5D6E79D33B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Novo canto há em meu ser, </a:t>
            </a:r>
          </a:p>
          <a:p>
            <a:r>
              <a:rPr lang="pt-BR" dirty="0"/>
              <a:t>Porque Cristo me salvou; </a:t>
            </a:r>
          </a:p>
          <a:p>
            <a:r>
              <a:rPr lang="pt-BR" dirty="0"/>
              <a:t>É um canto de prazer, </a:t>
            </a:r>
          </a:p>
          <a:p>
            <a:r>
              <a:rPr lang="pt-BR" dirty="0"/>
              <a:t>Pois Jesus me resgatou.</a:t>
            </a:r>
          </a:p>
        </p:txBody>
      </p:sp>
    </p:spTree>
    <p:extLst>
      <p:ext uri="{BB962C8B-B14F-4D97-AF65-F5344CB8AC3E}">
        <p14:creationId xmlns:p14="http://schemas.microsoft.com/office/powerpoint/2010/main" val="3903548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NOVO CANTO HÁ EM MEU SER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39E48B9-2125-4496-A649-D09C11F292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Toda culpa e todo o mal, </a:t>
            </a:r>
          </a:p>
          <a:p>
            <a:r>
              <a:rPr lang="pt-BR" dirty="0"/>
              <a:t>Em Seu sangue, assim, lavou; </a:t>
            </a:r>
          </a:p>
          <a:p>
            <a:r>
              <a:rPr lang="pt-BR" dirty="0"/>
              <a:t>Que prazer, que paz, </a:t>
            </a:r>
          </a:p>
          <a:p>
            <a:r>
              <a:rPr lang="pt-BR" dirty="0"/>
              <a:t>Tanto amor me traz! </a:t>
            </a:r>
          </a:p>
          <a:p>
            <a:r>
              <a:rPr lang="pt-BR" dirty="0"/>
              <a:t>Novo canto há em meu ser!</a:t>
            </a:r>
          </a:p>
        </p:txBody>
      </p:sp>
    </p:spTree>
    <p:extLst>
      <p:ext uri="{BB962C8B-B14F-4D97-AF65-F5344CB8AC3E}">
        <p14:creationId xmlns:p14="http://schemas.microsoft.com/office/powerpoint/2010/main" val="2851164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NOVO CANTO HÁ EM MEU SER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transformação em </a:t>
            </a:r>
          </a:p>
          <a:p>
            <a:r>
              <a:rPr lang="pt-BR" dirty="0"/>
              <a:t>minha vida se operou, </a:t>
            </a:r>
          </a:p>
          <a:p>
            <a:r>
              <a:rPr lang="pt-BR" dirty="0"/>
              <a:t>Quando Cristo achou-me </a:t>
            </a:r>
          </a:p>
          <a:p>
            <a:r>
              <a:rPr lang="pt-BR" dirty="0"/>
              <a:t>e meus pecados perdoou! </a:t>
            </a:r>
          </a:p>
        </p:txBody>
      </p:sp>
    </p:spTree>
    <p:extLst>
      <p:ext uri="{BB962C8B-B14F-4D97-AF65-F5344CB8AC3E}">
        <p14:creationId xmlns:p14="http://schemas.microsoft.com/office/powerpoint/2010/main" val="971605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NOVO CANTO HÁ EM MEU SER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B752283-827D-49BC-BF7C-5D6E79D33B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Novo canto há em meu ser, </a:t>
            </a:r>
          </a:p>
          <a:p>
            <a:r>
              <a:rPr lang="pt-BR" dirty="0"/>
              <a:t>Porque Cristo me salvou; </a:t>
            </a:r>
          </a:p>
          <a:p>
            <a:r>
              <a:rPr lang="pt-BR" dirty="0"/>
              <a:t>É um canto de prazer, </a:t>
            </a:r>
          </a:p>
          <a:p>
            <a:r>
              <a:rPr lang="pt-BR" dirty="0"/>
              <a:t>Pois Jesus me resgatou.</a:t>
            </a:r>
          </a:p>
        </p:txBody>
      </p:sp>
    </p:spTree>
    <p:extLst>
      <p:ext uri="{BB962C8B-B14F-4D97-AF65-F5344CB8AC3E}">
        <p14:creationId xmlns:p14="http://schemas.microsoft.com/office/powerpoint/2010/main" val="1825121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NOVO CANTO HÁ EM MEU SER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39E48B9-2125-4496-A649-D09C11F292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Toda culpa e todo o mal, </a:t>
            </a:r>
          </a:p>
          <a:p>
            <a:r>
              <a:rPr lang="pt-BR" dirty="0"/>
              <a:t>Em Seu sangue, assim, lavou; </a:t>
            </a:r>
          </a:p>
          <a:p>
            <a:r>
              <a:rPr lang="pt-BR" dirty="0"/>
              <a:t>Que prazer, que paz, </a:t>
            </a:r>
          </a:p>
          <a:p>
            <a:r>
              <a:rPr lang="pt-BR" dirty="0"/>
              <a:t>Tanto amor me traz! </a:t>
            </a:r>
          </a:p>
          <a:p>
            <a:r>
              <a:rPr lang="pt-BR" dirty="0"/>
              <a:t>Novo canto há em meu ser!</a:t>
            </a:r>
          </a:p>
        </p:txBody>
      </p:sp>
    </p:spTree>
    <p:extLst>
      <p:ext uri="{BB962C8B-B14F-4D97-AF65-F5344CB8AC3E}">
        <p14:creationId xmlns:p14="http://schemas.microsoft.com/office/powerpoint/2010/main" val="1596527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NOVO CANTO HÁ EM MEU SER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Muito em breve um </a:t>
            </a:r>
          </a:p>
          <a:p>
            <a:r>
              <a:rPr lang="pt-BR" dirty="0"/>
              <a:t>canto angelical irei ouvir, </a:t>
            </a:r>
          </a:p>
          <a:p>
            <a:r>
              <a:rPr lang="pt-BR" dirty="0"/>
              <a:t>Sim, ao coro alegre </a:t>
            </a:r>
          </a:p>
          <a:p>
            <a:r>
              <a:rPr lang="pt-BR" dirty="0"/>
              <a:t>irei a minha voz unir!</a:t>
            </a:r>
          </a:p>
        </p:txBody>
      </p:sp>
    </p:spTree>
    <p:extLst>
      <p:ext uri="{BB962C8B-B14F-4D97-AF65-F5344CB8AC3E}">
        <p14:creationId xmlns:p14="http://schemas.microsoft.com/office/powerpoint/2010/main" val="2726733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NOVO CANTO HÁ EM MEU SER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B752283-827D-49BC-BF7C-5D6E79D33B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Novo canto há em meu ser, </a:t>
            </a:r>
          </a:p>
          <a:p>
            <a:r>
              <a:rPr lang="pt-BR" dirty="0"/>
              <a:t>Porque Cristo me salvou; </a:t>
            </a:r>
          </a:p>
          <a:p>
            <a:r>
              <a:rPr lang="pt-BR" dirty="0"/>
              <a:t>É um canto de prazer, </a:t>
            </a:r>
          </a:p>
          <a:p>
            <a:r>
              <a:rPr lang="pt-BR" dirty="0"/>
              <a:t>Pois Jesus me resgatou.</a:t>
            </a:r>
          </a:p>
        </p:txBody>
      </p:sp>
    </p:spTree>
    <p:extLst>
      <p:ext uri="{BB962C8B-B14F-4D97-AF65-F5344CB8AC3E}">
        <p14:creationId xmlns:p14="http://schemas.microsoft.com/office/powerpoint/2010/main" val="1970673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293</Words>
  <Application>Microsoft Office PowerPoint</Application>
  <PresentationFormat>Apresentação na tela (16:9)</PresentationFormat>
  <Paragraphs>59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NOVO CANTO HÁ EM MEU SER</vt:lpstr>
      <vt:lpstr>NOVO CANTO HÁ EM MEU SER</vt:lpstr>
      <vt:lpstr>NOVO CANTO HÁ EM MEU SER</vt:lpstr>
      <vt:lpstr>NOVO CANTO HÁ EM MEU SER</vt:lpstr>
      <vt:lpstr>NOVO CANTO HÁ EM MEU SER</vt:lpstr>
      <vt:lpstr>NOVO CANTO HÁ EM MEU SER</vt:lpstr>
      <vt:lpstr>NOVO CANTO HÁ EM MEU SER</vt:lpstr>
      <vt:lpstr>NOVO CANTO HÁ EM MEU SER</vt:lpstr>
      <vt:lpstr>NOVO CANTO HÁ EM MEU SER</vt:lpstr>
      <vt:lpstr>NOVO CANTO HÁ EM MEU SER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2019-06-12T22:10:12Z</dcterms:modified>
</cp:coreProperties>
</file>

<file path=docProps/thumbnail.jpeg>
</file>